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0" r:id="rId18"/>
    <p:sldId id="273" r:id="rId19"/>
    <p:sldId id="279" r:id="rId20"/>
    <p:sldId id="277" r:id="rId21"/>
    <p:sldId id="278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1A0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11796C-7FDE-4EFC-B6C3-0596690624E9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0061BF-5747-4184-AC53-E8FDB140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07192">
            <a:off x="612014" y="1212749"/>
            <a:ext cx="8077927" cy="3506972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Силуэт и стиль в одежде</a:t>
            </a:r>
            <a:endParaRPr lang="ru-RU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786050" y="642918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214414" y="3714752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1538" y="1357298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214942" y="285728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7000892" y="1357298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643438" y="4714884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00298" y="4929198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643702" y="3929066"/>
            <a:ext cx="1143008" cy="1000132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Силуэт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- это плоскостное, контурное изображение объемных форм одежды</a:t>
            </a:r>
            <a:endParaRPr lang="ru-RU" sz="54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429520" y="6000768"/>
            <a:ext cx="75666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Прямой силуэт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Подходит практически для всех типов фигуры. Одежда прямого силуэта может быть узкой, вытянутой по форме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358082" y="6072206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Полуприлегающий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Слегка подчеркивает формы фигуры. При этом одежда может быть короткой или более длинной</a:t>
            </a:r>
            <a:endParaRPr lang="ru-RU" sz="4800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6858016" y="5715016"/>
            <a:ext cx="85725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Приталенный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Отличает расширенная  линия плеча, низа изделия и зауженная талия. Приталенный силуэт возможен при узком или свободном лифе, расширенной или зауженной юбки.</a:t>
            </a:r>
            <a:endParaRPr lang="ru-RU" sz="40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143768" y="5572140"/>
            <a:ext cx="78581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«Трапеция»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Расширение от линии плеча или проймы. Расширение может быть незначительным или достаточно большим. Одежда этого силуэта хорошо смотрится на стройной фигуре.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786578" y="5643578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Месяц 7"/>
          <p:cNvSpPr/>
          <p:nvPr/>
        </p:nvSpPr>
        <p:spPr>
          <a:xfrm rot="21224201">
            <a:off x="1142976" y="928670"/>
            <a:ext cx="2786082" cy="2428892"/>
          </a:xfrm>
          <a:prstGeom prst="mo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Виды стилей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677633">
            <a:off x="4643438" y="1000108"/>
            <a:ext cx="2428892" cy="1714512"/>
          </a:xfrm>
          <a:prstGeom prst="star5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Романтический 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 rot="20785366">
            <a:off x="5846415" y="3240750"/>
            <a:ext cx="2286016" cy="2000264"/>
          </a:xfrm>
          <a:prstGeom prst="star5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</a:rPr>
              <a:t>Классический 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 rot="1524878">
            <a:off x="2357422" y="3714752"/>
            <a:ext cx="2571768" cy="1928826"/>
          </a:xfrm>
          <a:prstGeom prst="star5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</a:rPr>
              <a:t>спортивный</a:t>
            </a:r>
            <a:endParaRPr lang="ru-RU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Романтический  стиль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3838" y="1137428"/>
            <a:ext cx="4223218" cy="54348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685" y="428625"/>
            <a:ext cx="5934630" cy="588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Классический стиль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118724"/>
            <a:ext cx="3500462" cy="553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500062"/>
            <a:ext cx="5171432" cy="611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История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Плечевая одежда берет свое начало от первобытных плащей-шкур. Через тысячелетия эти одеяния трансформировались, например в мужские и женские костюмы греков. Они представляли собой полотна ткани, которые не сшивали, а искусно драпировали ими фигуру человека. Костюм состоял из двух частей: нижней рубашки – </a:t>
            </a:r>
            <a:r>
              <a:rPr lang="ru-RU" dirty="0" smtClean="0">
                <a:solidFill>
                  <a:srgbClr val="FFFF00"/>
                </a:solidFill>
              </a:rPr>
              <a:t>хитона</a:t>
            </a:r>
            <a:r>
              <a:rPr lang="ru-RU" dirty="0" smtClean="0"/>
              <a:t> – и верхней накидки- </a:t>
            </a:r>
            <a:r>
              <a:rPr lang="ru-RU" dirty="0" err="1" smtClean="0">
                <a:solidFill>
                  <a:srgbClr val="FFFF00"/>
                </a:solidFill>
              </a:rPr>
              <a:t>гиматия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Спортивный стиль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348116"/>
            <a:ext cx="4286279" cy="521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571500"/>
            <a:ext cx="4209425" cy="605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Женская одежда </a:t>
            </a:r>
            <a:r>
              <a:rPr lang="en-US" dirty="0" smtClean="0">
                <a:solidFill>
                  <a:srgbClr val="FFFF00"/>
                </a:solidFill>
              </a:rPr>
              <a:t>XX</a:t>
            </a:r>
            <a:r>
              <a:rPr lang="ru-RU" dirty="0" smtClean="0">
                <a:solidFill>
                  <a:srgbClr val="FFFF00"/>
                </a:solidFill>
              </a:rPr>
              <a:t> века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00232" y="1867666"/>
            <a:ext cx="5143536" cy="426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785918" y="-71462"/>
            <a:ext cx="5500726" cy="692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 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92880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FFFF00"/>
                </a:solidFill>
                <a:hlinkClick r:id="rId2" action="ppaction://hlinksldjump"/>
              </a:rPr>
              <a:t>Костюмы</a:t>
            </a:r>
            <a:r>
              <a:rPr lang="ru-RU" sz="4000" dirty="0" smtClean="0">
                <a:hlinkClick r:id="rId2" action="ppaction://hlinksldjump"/>
              </a:rPr>
              <a:t> греков</a:t>
            </a:r>
            <a:endParaRPr lang="ru-RU" sz="4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FFFF00"/>
                </a:solidFill>
                <a:hlinkClick r:id="rId3" action="ppaction://hlinksldjump"/>
              </a:rPr>
              <a:t>Одежда древнего Египта</a:t>
            </a:r>
            <a:endParaRPr lang="ru-RU" sz="4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FFFF00"/>
                </a:solidFill>
                <a:hlinkClick r:id="rId4" action="ppaction://hlinksldjump"/>
              </a:rPr>
              <a:t>Одежда Древней Руси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7801004" cy="492922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Туалет-</a:t>
            </a:r>
            <a:r>
              <a:rPr lang="ru-RU" sz="4000" dirty="0" smtClean="0"/>
              <a:t> это совокупность одежды, обуви, перчаток, а также предметов дополняющих костюм (украшения, цветы и т.д.)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33435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86644" y="5572140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Одежда жителей Древнего Египта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78773" y="1321567"/>
            <a:ext cx="5857892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Управляющая кнопка: домой 9">
            <a:hlinkClick r:id="" action="ppaction://hlinkshowjump?jump=lastslideviewed" highlightClick="1"/>
          </p:cNvPr>
          <p:cNvSpPr/>
          <p:nvPr/>
        </p:nvSpPr>
        <p:spPr>
          <a:xfrm>
            <a:off x="8001024" y="6143644"/>
            <a:ext cx="785818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Костюмы греков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07893" y="1621075"/>
            <a:ext cx="5438982" cy="47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Управляющая кнопка: домой 4">
            <a:hlinkClick r:id="" action="ppaction://hlinkshowjump?jump=lastslideviewed" highlightClick="1"/>
          </p:cNvPr>
          <p:cNvSpPr/>
          <p:nvPr/>
        </p:nvSpPr>
        <p:spPr>
          <a:xfrm>
            <a:off x="8001024" y="5857892"/>
            <a:ext cx="64294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Одежда времени Древней Руси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40232" y="1631610"/>
            <a:ext cx="5297797" cy="4606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 истории одежды времен Древней Руси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/>
          <a:lstStyle/>
          <a:p>
            <a:r>
              <a:rPr lang="ru-RU" dirty="0" smtClean="0"/>
              <a:t> Первые сведения об одежде времен Древней Руси относят к периоду между </a:t>
            </a:r>
            <a:r>
              <a:rPr lang="en-US" dirty="0" smtClean="0"/>
              <a:t>VIII-XII</a:t>
            </a:r>
            <a:r>
              <a:rPr lang="ru-RU" dirty="0" smtClean="0"/>
              <a:t> вв. Женщины того времени носили длинную холщевую </a:t>
            </a:r>
            <a:r>
              <a:rPr lang="ru-RU" dirty="0" err="1" smtClean="0"/>
              <a:t>рубаху-сорочицу</a:t>
            </a:r>
            <a:r>
              <a:rPr lang="ru-RU" dirty="0" smtClean="0"/>
              <a:t> широкого прямого покроя, подпоясанную по бедрам и расшитую по краям. В </a:t>
            </a:r>
            <a:r>
              <a:rPr lang="en-US" dirty="0" smtClean="0"/>
              <a:t>XV-XVI</a:t>
            </a:r>
            <a:r>
              <a:rPr lang="ru-RU" dirty="0" smtClean="0"/>
              <a:t> вв. появились ночные сорочки и панталоны, которые долгое время были принадлежностью туалета только </a:t>
            </a:r>
            <a:r>
              <a:rPr lang="ru-RU" dirty="0" err="1" smtClean="0"/>
              <a:t>привилегир.ованных</a:t>
            </a:r>
            <a:r>
              <a:rPr lang="ru-RU" dirty="0" smtClean="0"/>
              <a:t> слоев населения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929454" y="5643578"/>
            <a:ext cx="857256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807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3286116" y="1214422"/>
            <a:ext cx="2928958" cy="2500330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hlinkClick r:id="rId2" action="ppaction://hlinksldjump"/>
              </a:rPr>
              <a:t>Силуэт в одежде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1643050"/>
            <a:ext cx="2643206" cy="178595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hlinkClick r:id="rId3" action="ppaction://hlinksldjump"/>
              </a:rPr>
              <a:t>Прямой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000232" y="4143380"/>
            <a:ext cx="2571768" cy="1714512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hlinkClick r:id="rId4" action="ppaction://hlinksldjump"/>
              </a:rPr>
              <a:t>Приталенный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7" name="Облако 6">
            <a:hlinkClick r:id="rId5" action="ppaction://hlinksldjump"/>
          </p:cNvPr>
          <p:cNvSpPr/>
          <p:nvPr/>
        </p:nvSpPr>
        <p:spPr>
          <a:xfrm>
            <a:off x="6429388" y="1643050"/>
            <a:ext cx="2143140" cy="164307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solidFill>
                  <a:schemeClr val="bg1"/>
                </a:solidFill>
              </a:rPr>
              <a:t>Полупри-таленный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72066" y="4071942"/>
            <a:ext cx="2643206" cy="1714512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hlinkClick r:id="rId6" action="ppaction://hlinksldjump"/>
              </a:rPr>
              <a:t>«Трапеция»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642910" y="5857892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285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 Силуэт и стиль в одежде</vt:lpstr>
      <vt:lpstr>История</vt:lpstr>
      <vt:lpstr>Слайд 3</vt:lpstr>
      <vt:lpstr>Туалет- это совокупность одежды, обуви, перчаток, а также предметов дополняющих костюм (украшения, цветы и т.д.) </vt:lpstr>
      <vt:lpstr>Одежда жителей Древнего Египта </vt:lpstr>
      <vt:lpstr>Костюмы греков</vt:lpstr>
      <vt:lpstr>Одежда времени Древней Руси</vt:lpstr>
      <vt:lpstr>Из истории одежды времен Древней Руси</vt:lpstr>
      <vt:lpstr>Слайд 9</vt:lpstr>
      <vt:lpstr>Силуэт</vt:lpstr>
      <vt:lpstr>Прямой силуэт</vt:lpstr>
      <vt:lpstr>Полуприлегающий</vt:lpstr>
      <vt:lpstr>Приталенный</vt:lpstr>
      <vt:lpstr>«Трапеция»</vt:lpstr>
      <vt:lpstr>Слайд 15</vt:lpstr>
      <vt:lpstr>Романтический  стиль</vt:lpstr>
      <vt:lpstr>Слайд 17</vt:lpstr>
      <vt:lpstr>Классический стиль</vt:lpstr>
      <vt:lpstr>Слайд 19</vt:lpstr>
      <vt:lpstr>Спортивный стиль</vt:lpstr>
      <vt:lpstr>Слайд 21</vt:lpstr>
      <vt:lpstr>Женская одежда XX века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 и стиль в одежде</dc:title>
  <dc:creator>Наталья</dc:creator>
  <cp:lastModifiedBy>Наталья</cp:lastModifiedBy>
  <cp:revision>16</cp:revision>
  <dcterms:created xsi:type="dcterms:W3CDTF">2012-02-27T16:10:29Z</dcterms:created>
  <dcterms:modified xsi:type="dcterms:W3CDTF">2012-02-29T16:44:55Z</dcterms:modified>
</cp:coreProperties>
</file>